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21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1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Est-ce un verbe ?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6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6AC296C-5324-4A02-9A93-4B43FD562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Est-ce un verbe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627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La maitresse a encore cassé sa </a:t>
            </a:r>
            <a:r>
              <a:rPr lang="fr-FR" sz="4000" u="sng" dirty="0">
                <a:latin typeface="Arial" panose="020B0604020202020204" pitchFamily="34" charset="0"/>
                <a:cs typeface="Arial" panose="020B0604020202020204" pitchFamily="34" charset="0"/>
              </a:rPr>
              <a:t>souris </a:t>
            </a: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d’ordinateur.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Jack </a:t>
            </a:r>
            <a:r>
              <a:rPr lang="fr-FR" sz="4000" u="sng" dirty="0">
                <a:latin typeface="Arial" panose="020B0604020202020204" pitchFamily="34" charset="0"/>
                <a:cs typeface="Arial" panose="020B0604020202020204" pitchFamily="34" charset="0"/>
              </a:rPr>
              <a:t>téléphone</a:t>
            </a: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 souvent à l’ogre.</a:t>
            </a:r>
            <a:endParaRPr lang="fr-FR" sz="39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4030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NON, c’est un nom.</a:t>
            </a:r>
          </a:p>
          <a:p>
            <a:endParaRPr lang="fr-FR" sz="3600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OUI, c’est le verbe « téléphoner ».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983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Est-ce un verbe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6272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000" dirty="0"/>
              <a:t>Les boulangers </a:t>
            </a:r>
            <a:r>
              <a:rPr lang="fr-FR" sz="4000" u="sng" dirty="0"/>
              <a:t>cuisinent</a:t>
            </a:r>
            <a:r>
              <a:rPr lang="fr-FR" sz="4000" dirty="0"/>
              <a:t> des galettes.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900" dirty="0">
                <a:cs typeface="Arial" panose="020B0604020202020204" pitchFamily="34" charset="0"/>
              </a:rPr>
              <a:t>Le petit chaperon rouge frappe à la </a:t>
            </a:r>
            <a:r>
              <a:rPr lang="fr-FR" sz="3900" u="sng" dirty="0">
                <a:cs typeface="Arial" panose="020B0604020202020204" pitchFamily="34" charset="0"/>
              </a:rPr>
              <a:t>porte</a:t>
            </a:r>
            <a:r>
              <a:rPr lang="fr-FR" sz="3900" dirty="0">
                <a:cs typeface="Arial" panose="020B0604020202020204" pitchFamily="34" charset="0"/>
              </a:rPr>
              <a:t> de sa grand-mère.</a:t>
            </a:r>
            <a:endParaRPr lang="fr-FR" sz="39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OUI, c’est le verbe « cuisiner ».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NON, c’est un nom.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51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Est-ce un verbe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627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Les élèves </a:t>
            </a:r>
            <a:r>
              <a:rPr lang="fr-FR" sz="4000" u="sng" dirty="0">
                <a:latin typeface="Arial" panose="020B0604020202020204" pitchFamily="34" charset="0"/>
                <a:cs typeface="Arial" panose="020B0604020202020204" pitchFamily="34" charset="0"/>
              </a:rPr>
              <a:t>iront</a:t>
            </a: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 visiter le collège bientôt.</a:t>
            </a: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Le petit chaperon rouge </a:t>
            </a:r>
            <a:r>
              <a:rPr lang="fr-FR" sz="4000" u="sng" dirty="0">
                <a:latin typeface="Arial" panose="020B0604020202020204" pitchFamily="34" charset="0"/>
                <a:cs typeface="Arial" panose="020B0604020202020204" pitchFamily="34" charset="0"/>
              </a:rPr>
              <a:t>porte</a:t>
            </a: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 une galette chaude à sa grand-mère.</a:t>
            </a:r>
            <a:endParaRPr lang="fr-FR" sz="39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3489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OUI , c’est le verbe « aller ».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OUI, c’est le verbe « porter ».</a:t>
            </a:r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1910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Est-ce un verbe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627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Tu </a:t>
            </a:r>
            <a:r>
              <a:rPr lang="fr-FR" sz="4000" u="sng" dirty="0">
                <a:latin typeface="Arial" panose="020B0604020202020204" pitchFamily="34" charset="0"/>
                <a:cs typeface="Arial" panose="020B0604020202020204" pitchFamily="34" charset="0"/>
              </a:rPr>
              <a:t>souris</a:t>
            </a: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 en regardant cette photo.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Cette galette est un </a:t>
            </a:r>
            <a:r>
              <a:rPr lang="fr-FR" sz="4000" u="sng" dirty="0">
                <a:latin typeface="Arial" panose="020B0604020202020204" pitchFamily="34" charset="0"/>
                <a:cs typeface="Arial" panose="020B0604020202020204" pitchFamily="34" charset="0"/>
              </a:rPr>
              <a:t>régal</a:t>
            </a: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fr-FR" sz="39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8254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OUI, c’est le verbe « sourire ».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NON, c’est un nom.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6010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Est-ce un verbe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627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Rachel répond au </a:t>
            </a:r>
            <a:r>
              <a:rPr lang="fr-FR" sz="4000" u="sng" dirty="0">
                <a:latin typeface="Arial" panose="020B0604020202020204" pitchFamily="34" charset="0"/>
                <a:cs typeface="Arial" panose="020B0604020202020204" pitchFamily="34" charset="0"/>
              </a:rPr>
              <a:t>téléphone</a:t>
            </a: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Je me </a:t>
            </a:r>
            <a:r>
              <a:rPr lang="fr-FR" sz="4000" u="sng" dirty="0">
                <a:latin typeface="Arial" panose="020B0604020202020204" pitchFamily="34" charset="0"/>
                <a:cs typeface="Arial" panose="020B0604020202020204" pitchFamily="34" charset="0"/>
              </a:rPr>
              <a:t>régale</a:t>
            </a: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 avec cette galette.</a:t>
            </a:r>
            <a:endParaRPr lang="fr-FR" sz="39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6890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NON, c’est un nom.</a:t>
            </a:r>
          </a:p>
          <a:p>
            <a:endParaRPr lang="fr-FR" sz="3600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OUI, c’est le verbe « se régaler ».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63047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246</Words>
  <Application>Microsoft Office PowerPoint</Application>
  <PresentationFormat>Grand écran</PresentationFormat>
  <Paragraphs>102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1</vt:lpstr>
      <vt:lpstr>Est-ce un verbe ?</vt:lpstr>
      <vt:lpstr>Correction</vt:lpstr>
      <vt:lpstr>Est-ce un verbe ?</vt:lpstr>
      <vt:lpstr>Correction</vt:lpstr>
      <vt:lpstr>Est-ce un verbe ?</vt:lpstr>
      <vt:lpstr>Correction</vt:lpstr>
      <vt:lpstr>Est-ce un verbe ?</vt:lpstr>
      <vt:lpstr>Correction</vt:lpstr>
      <vt:lpstr>Est-ce un verbe ?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19</cp:revision>
  <dcterms:created xsi:type="dcterms:W3CDTF">2021-07-17T07:25:24Z</dcterms:created>
  <dcterms:modified xsi:type="dcterms:W3CDTF">2021-08-22T06:51:35Z</dcterms:modified>
</cp:coreProperties>
</file>